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9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89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3ACC1-AD6F-422B-AF8A-D44853C3DA20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9035D-5AC1-4681-8CF2-3F75B7E29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BA709-070B-4867-AE97-D8DF7DB1F15D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206D1-E21F-4780-BD2F-40C9432E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70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189" y="1304131"/>
            <a:ext cx="2925622" cy="38862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page head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53525" cy="115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age footer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6288"/>
            <a:ext cx="91440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2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5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6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492875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8C820DE8-B2A3-4495-B05C-4C28FA95D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8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492875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8C820DE8-B2A3-4495-B05C-4C28FA95D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8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8C820DE8-B2A3-4495-B05C-4C28FA95D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2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2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4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0DE8-B2A3-4495-B05C-4C28FA95D4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page head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age footer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7750"/>
            <a:ext cx="91440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29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339966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Palatino Linotype" panose="02040502050505030304" pitchFamily="18" charset="0"/>
              </a:rPr>
              <a:t>GREEN MOUNTAIN CARE BOARD </a:t>
            </a:r>
            <a:br>
              <a:rPr lang="en-US" b="1" dirty="0">
                <a:latin typeface="Palatino Linotype" panose="02040502050505030304" pitchFamily="18" charset="0"/>
              </a:rPr>
            </a:br>
            <a:r>
              <a:rPr lang="en-US" b="1" dirty="0">
                <a:latin typeface="Palatino Linotype" panose="02040502050505030304" pitchFamily="18" charset="0"/>
              </a:rPr>
              <a:t>SFY18 Proposed Budget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048000"/>
          </a:xfrm>
        </p:spPr>
        <p:txBody>
          <a:bodyPr/>
          <a:lstStyle/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>
                <a:solidFill>
                  <a:schemeClr val="bg1">
                    <a:lumMod val="50000"/>
                  </a:schemeClr>
                </a:solidFill>
              </a:rPr>
              <a:t>Kate Slocum,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Budget Director </a:t>
            </a:r>
          </a:p>
          <a:p>
            <a:pPr algn="ctr"/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February 9,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GMCB Budget SFY18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379" y="2057400"/>
            <a:ext cx="7781241" cy="304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4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GMCB Budget SFY18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7189" y="1143000"/>
            <a:ext cx="5589622" cy="49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2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SFY18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Looking Forward: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APM and Act 113 Implementation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Funding for a Medicaid Rate Case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Funding for APM specific Contracts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Funding for 4</a:t>
            </a:r>
            <a:r>
              <a:rPr lang="en-US" sz="2000" baseline="30000" dirty="0">
                <a:latin typeface="Palatino Linotype" panose="02040502050505030304" pitchFamily="18" charset="0"/>
              </a:rPr>
              <a:t>th</a:t>
            </a:r>
            <a:r>
              <a:rPr lang="en-US" sz="2000" dirty="0">
                <a:latin typeface="Palatino Linotype" panose="02040502050505030304" pitchFamily="18" charset="0"/>
              </a:rPr>
              <a:t> year of Shared Savings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Review of Hospital Budget Process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Hiring within the existing team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Assessing adequate resources available to the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Review of Certificate of Need Process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Updating the HRAP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Price Transparency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Assessing the correct next steps for Vermont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1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SFY18 </a:t>
            </a:r>
            <a:r>
              <a:rPr lang="en-US" b="1" dirty="0">
                <a:latin typeface="Palatino Linotype" panose="02040502050505030304" pitchFamily="18" charset="0"/>
              </a:rPr>
              <a:t>Budget Narrative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1524001"/>
            <a:ext cx="6629400" cy="44958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Instructions from Secretary of Administration was for a Level Funded Budget – reflects a 2.6% decrease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Moves the GMCB completely away from one time funds to state dollars while reducing some contracts and one grant position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This Budget includes the conversation of 4 positions from Limited Service Grant Funded status to Permanent Classified State Funded status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Fully staffs the APM team, 7 Positions total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0DE8-B2A3-4495-B05C-4C28FA95D4C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157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Medium</vt:lpstr>
      <vt:lpstr>Palatino Linotype</vt:lpstr>
      <vt:lpstr>Office Theme</vt:lpstr>
      <vt:lpstr>GREEN MOUNTAIN CARE BOARD  SFY18 Proposed Budget</vt:lpstr>
      <vt:lpstr>GMCB Budget SFY18</vt:lpstr>
      <vt:lpstr>GMCB Budget SFY18</vt:lpstr>
      <vt:lpstr>SFY18 Initiatives</vt:lpstr>
      <vt:lpstr>SFY18 Budget Narrative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Bassford</dc:creator>
  <cp:lastModifiedBy>Jones, Kate</cp:lastModifiedBy>
  <cp:revision>69</cp:revision>
  <dcterms:created xsi:type="dcterms:W3CDTF">2014-07-24T15:18:15Z</dcterms:created>
  <dcterms:modified xsi:type="dcterms:W3CDTF">2017-02-07T20:45:14Z</dcterms:modified>
</cp:coreProperties>
</file>